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75" r:id="rId2"/>
    <p:sldId id="276" r:id="rId3"/>
    <p:sldId id="273" r:id="rId4"/>
    <p:sldId id="274" r:id="rId5"/>
    <p:sldId id="277" r:id="rId6"/>
    <p:sldId id="278" r:id="rId7"/>
    <p:sldId id="27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66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51" y="8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B0C9AC-30A0-5725-C966-10C5DA911E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8D2B2E2-F707-77BC-635B-BC74C2F5D5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474291" y="2130018"/>
              <a:ext cx="8195417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 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reconnais des figures géométriques.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Partie 1 : CE1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Partie 2 : CE2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0618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832D52-2D37-0D38-40B8-ECB8C9ECB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BE9657-AEEA-8B20-C708-1134F4AC8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00B6D96-8AFD-5819-9072-8309B53E3F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B8506E96-F7E3-2C31-32D8-C00CDDE08C86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C52A95A3-4A03-E4EB-9738-36686B6C0168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AC5479AF-11C7-1B96-3546-65BBDF663F5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49F2B8E-0854-5D3E-8B6E-C15B2A8177D3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568ED5E5-5C84-BA1C-3F0A-ADC11780DF25}"/>
                </a:ext>
              </a:extLst>
            </p:cNvPr>
            <p:cNvSpPr txBox="1"/>
            <p:nvPr/>
          </p:nvSpPr>
          <p:spPr>
            <a:xfrm>
              <a:off x="474291" y="2130018"/>
              <a:ext cx="81954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 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Partie 1 : CE1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C9C5317F-4B83-662B-471B-1EB575F105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7787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775" y="383052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Quelles figures géométriques vois-tu ?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6B01E17-093F-253E-D8B0-6B0E0A8D30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0" t="11833" r="4521" b="6840"/>
          <a:stretch/>
        </p:blipFill>
        <p:spPr>
          <a:xfrm>
            <a:off x="1110343" y="1041071"/>
            <a:ext cx="6923314" cy="557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948C6AB3-F142-7CF6-6202-594DCF6513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0" t="11833" r="4521" b="6840"/>
          <a:stretch/>
        </p:blipFill>
        <p:spPr>
          <a:xfrm>
            <a:off x="1110343" y="993570"/>
            <a:ext cx="6923314" cy="557744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D71ADF-42AE-9452-5B33-2990F5DB778B}"/>
              </a:ext>
            </a:extLst>
          </p:cNvPr>
          <p:cNvSpPr/>
          <p:nvPr/>
        </p:nvSpPr>
        <p:spPr>
          <a:xfrm>
            <a:off x="1872343" y="2212769"/>
            <a:ext cx="383969" cy="558140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C2EC52-95E1-1720-CCC3-F1CA2A5D0299}"/>
              </a:ext>
            </a:extLst>
          </p:cNvPr>
          <p:cNvSpPr/>
          <p:nvPr/>
        </p:nvSpPr>
        <p:spPr>
          <a:xfrm>
            <a:off x="2863932" y="2212769"/>
            <a:ext cx="383969" cy="558140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662E15-3DBE-D788-DDEE-C18F7B83DFA3}"/>
              </a:ext>
            </a:extLst>
          </p:cNvPr>
          <p:cNvSpPr/>
          <p:nvPr/>
        </p:nvSpPr>
        <p:spPr>
          <a:xfrm>
            <a:off x="5611091" y="2212769"/>
            <a:ext cx="383969" cy="558140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FB54B2D-D28B-C8B8-87CE-E348B1C9224A}"/>
              </a:ext>
            </a:extLst>
          </p:cNvPr>
          <p:cNvSpPr/>
          <p:nvPr/>
        </p:nvSpPr>
        <p:spPr>
          <a:xfrm>
            <a:off x="6596743" y="2212769"/>
            <a:ext cx="383969" cy="558140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47CD1F-FE92-C711-F219-3F7DF8DA500C}"/>
              </a:ext>
            </a:extLst>
          </p:cNvPr>
          <p:cNvSpPr/>
          <p:nvPr/>
        </p:nvSpPr>
        <p:spPr>
          <a:xfrm>
            <a:off x="3889169" y="3663538"/>
            <a:ext cx="383969" cy="558140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57E2538-739C-E85C-1E4B-CBF9356D00FC}"/>
              </a:ext>
            </a:extLst>
          </p:cNvPr>
          <p:cNvSpPr/>
          <p:nvPr/>
        </p:nvSpPr>
        <p:spPr>
          <a:xfrm>
            <a:off x="3788229" y="5161807"/>
            <a:ext cx="332510" cy="910441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A3C671-DF7C-D9F4-44D5-35614462D91E}"/>
              </a:ext>
            </a:extLst>
          </p:cNvPr>
          <p:cNvSpPr/>
          <p:nvPr/>
        </p:nvSpPr>
        <p:spPr>
          <a:xfrm>
            <a:off x="4728359" y="5161806"/>
            <a:ext cx="294904" cy="942111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172D0FE-5E74-4349-A8D2-B649DCE6C11A}"/>
              </a:ext>
            </a:extLst>
          </p:cNvPr>
          <p:cNvSpPr/>
          <p:nvPr/>
        </p:nvSpPr>
        <p:spPr>
          <a:xfrm>
            <a:off x="1872343" y="3519055"/>
            <a:ext cx="197922" cy="197922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08B9324-887B-2330-D967-8F8B1166ACC7}"/>
              </a:ext>
            </a:extLst>
          </p:cNvPr>
          <p:cNvSpPr/>
          <p:nvPr/>
        </p:nvSpPr>
        <p:spPr>
          <a:xfrm>
            <a:off x="2865911" y="3519055"/>
            <a:ext cx="197922" cy="197922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A8B2933-E4EB-FB3E-9B66-62890A0FB537}"/>
              </a:ext>
            </a:extLst>
          </p:cNvPr>
          <p:cNvSpPr/>
          <p:nvPr/>
        </p:nvSpPr>
        <p:spPr>
          <a:xfrm>
            <a:off x="2865911" y="3942608"/>
            <a:ext cx="158338" cy="158338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5C31FA7-4B12-F0D0-60A9-D4B6A3219496}"/>
              </a:ext>
            </a:extLst>
          </p:cNvPr>
          <p:cNvSpPr/>
          <p:nvPr/>
        </p:nvSpPr>
        <p:spPr>
          <a:xfrm>
            <a:off x="5592178" y="4104085"/>
            <a:ext cx="158338" cy="158338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F995AD-F59D-BE86-458F-EBE38AC92831}"/>
              </a:ext>
            </a:extLst>
          </p:cNvPr>
          <p:cNvSpPr/>
          <p:nvPr/>
        </p:nvSpPr>
        <p:spPr>
          <a:xfrm>
            <a:off x="6788727" y="4895718"/>
            <a:ext cx="158338" cy="158338"/>
          </a:xfrm>
          <a:prstGeom prst="rect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Triangle isocèle 34">
            <a:extLst>
              <a:ext uri="{FF2B5EF4-FFF2-40B4-BE49-F238E27FC236}">
                <a16:creationId xmlns:a16="http://schemas.microsoft.com/office/drawing/2014/main" id="{50FE5525-331E-DF71-2DB3-321C992E986D}"/>
              </a:ext>
            </a:extLst>
          </p:cNvPr>
          <p:cNvSpPr/>
          <p:nvPr/>
        </p:nvSpPr>
        <p:spPr>
          <a:xfrm>
            <a:off x="2803111" y="1783938"/>
            <a:ext cx="505610" cy="406400"/>
          </a:xfrm>
          <a:prstGeom prst="triangle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Triangle isocèle 35">
            <a:extLst>
              <a:ext uri="{FF2B5EF4-FFF2-40B4-BE49-F238E27FC236}">
                <a16:creationId xmlns:a16="http://schemas.microsoft.com/office/drawing/2014/main" id="{49FCF10D-66FF-C018-0149-45F3926D0C11}"/>
              </a:ext>
            </a:extLst>
          </p:cNvPr>
          <p:cNvSpPr/>
          <p:nvPr/>
        </p:nvSpPr>
        <p:spPr>
          <a:xfrm>
            <a:off x="4215986" y="1783938"/>
            <a:ext cx="417927" cy="329025"/>
          </a:xfrm>
          <a:prstGeom prst="triangle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Triangle isocèle 36">
            <a:extLst>
              <a:ext uri="{FF2B5EF4-FFF2-40B4-BE49-F238E27FC236}">
                <a16:creationId xmlns:a16="http://schemas.microsoft.com/office/drawing/2014/main" id="{38DF1C6C-7407-FC0D-BDCC-8B7291277B03}"/>
              </a:ext>
            </a:extLst>
          </p:cNvPr>
          <p:cNvSpPr/>
          <p:nvPr/>
        </p:nvSpPr>
        <p:spPr>
          <a:xfrm>
            <a:off x="5577133" y="1822625"/>
            <a:ext cx="467068" cy="367713"/>
          </a:xfrm>
          <a:prstGeom prst="triangle">
            <a:avLst/>
          </a:prstGeom>
          <a:noFill/>
          <a:ln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1610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7" grpId="0" animBg="1"/>
      <p:bldP spid="18" grpId="0" animBg="1"/>
      <p:bldP spid="20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9A98CC-202D-42E7-F359-0EBBAE71AE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DF958A0-69C0-4BDB-0982-F617121AC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86CA2C-5EE8-0216-18CD-DCD2AFFE23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DCFADFF-7CBA-F369-141A-7179B769D486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D154AB1-84FE-D0E9-F976-B612D8F652E7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8EA66C38-52BD-B688-10CB-C28DADE3C178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A49386D-1AFB-780E-A790-737609F161A9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2D8274F0-C70E-0446-5EBE-BAB30725781C}"/>
                </a:ext>
              </a:extLst>
            </p:cNvPr>
            <p:cNvSpPr txBox="1"/>
            <p:nvPr/>
          </p:nvSpPr>
          <p:spPr>
            <a:xfrm>
              <a:off x="474291" y="2130018"/>
              <a:ext cx="8195417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 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Partie 2 : CE2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10312F0-782A-B65E-180D-1AC3E6F070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7468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775" y="383052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Quelles figures géométriques vois-tu ? </a:t>
            </a:r>
          </a:p>
        </p:txBody>
      </p:sp>
      <p:pic>
        <p:nvPicPr>
          <p:cNvPr id="6" name="Image 5" descr="Une image contenant vitrail, carré, capture d’écran, Rectangle&#10;&#10;Le contenu généré par l’IA peut être incorrect.">
            <a:extLst>
              <a:ext uri="{FF2B5EF4-FFF2-40B4-BE49-F238E27FC236}">
                <a16:creationId xmlns:a16="http://schemas.microsoft.com/office/drawing/2014/main" id="{57CA6ACA-5BF9-8533-E0F7-8E5CB365B8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1" t="15540" r="7172" b="14697"/>
          <a:stretch/>
        </p:blipFill>
        <p:spPr>
          <a:xfrm rot="5170134">
            <a:off x="1529200" y="2007057"/>
            <a:ext cx="6003259" cy="4008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42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pic>
        <p:nvPicPr>
          <p:cNvPr id="4" name="Image 3" descr="Une image contenant vitrail, carré, capture d’écran, Rectangle&#10;&#10;Le contenu généré par l’IA peut être incorrect.">
            <a:extLst>
              <a:ext uri="{FF2B5EF4-FFF2-40B4-BE49-F238E27FC236}">
                <a16:creationId xmlns:a16="http://schemas.microsoft.com/office/drawing/2014/main" id="{FCC2D05D-43B0-0FD1-E266-2A0D14FD67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71" t="15540" r="7172" b="14697"/>
          <a:stretch/>
        </p:blipFill>
        <p:spPr>
          <a:xfrm rot="5170134">
            <a:off x="1570370" y="1999505"/>
            <a:ext cx="6003259" cy="400862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04856E2-6476-DF32-44E0-A917604838EE}"/>
              </a:ext>
            </a:extLst>
          </p:cNvPr>
          <p:cNvSpPr/>
          <p:nvPr/>
        </p:nvSpPr>
        <p:spPr>
          <a:xfrm>
            <a:off x="4172145" y="3049363"/>
            <a:ext cx="830385" cy="989237"/>
          </a:xfrm>
          <a:prstGeom prst="rect">
            <a:avLst/>
          </a:prstGeom>
          <a:noFill/>
          <a:ln w="38100"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829B483-8333-F601-53F5-8A45E234277A}"/>
              </a:ext>
            </a:extLst>
          </p:cNvPr>
          <p:cNvSpPr/>
          <p:nvPr/>
        </p:nvSpPr>
        <p:spPr>
          <a:xfrm>
            <a:off x="4259958" y="1304382"/>
            <a:ext cx="520505" cy="200567"/>
          </a:xfrm>
          <a:prstGeom prst="rect">
            <a:avLst/>
          </a:prstGeom>
          <a:noFill/>
          <a:ln w="38100"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FDA3CFB-CF6F-8E1C-48AF-C334D7D9165E}"/>
              </a:ext>
            </a:extLst>
          </p:cNvPr>
          <p:cNvSpPr/>
          <p:nvPr/>
        </p:nvSpPr>
        <p:spPr>
          <a:xfrm>
            <a:off x="2968369" y="1304382"/>
            <a:ext cx="212982" cy="200567"/>
          </a:xfrm>
          <a:prstGeom prst="rect">
            <a:avLst/>
          </a:prstGeom>
          <a:noFill/>
          <a:ln w="38100"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riangle isocèle 18">
            <a:extLst>
              <a:ext uri="{FF2B5EF4-FFF2-40B4-BE49-F238E27FC236}">
                <a16:creationId xmlns:a16="http://schemas.microsoft.com/office/drawing/2014/main" id="{A8DB8977-BC2A-A029-F761-7AE9A30E09A6}"/>
              </a:ext>
            </a:extLst>
          </p:cNvPr>
          <p:cNvSpPr/>
          <p:nvPr/>
        </p:nvSpPr>
        <p:spPr>
          <a:xfrm>
            <a:off x="3238022" y="1504949"/>
            <a:ext cx="2210277" cy="1547030"/>
          </a:xfrm>
          <a:prstGeom prst="triangle">
            <a:avLst>
              <a:gd name="adj" fmla="val 45691"/>
            </a:avLst>
          </a:prstGeom>
          <a:noFill/>
          <a:ln w="38100"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Losange 20">
            <a:extLst>
              <a:ext uri="{FF2B5EF4-FFF2-40B4-BE49-F238E27FC236}">
                <a16:creationId xmlns:a16="http://schemas.microsoft.com/office/drawing/2014/main" id="{F41DAFE7-6EE9-3128-AB17-0EFFECB35B3A}"/>
              </a:ext>
            </a:extLst>
          </p:cNvPr>
          <p:cNvSpPr/>
          <p:nvPr/>
        </p:nvSpPr>
        <p:spPr>
          <a:xfrm rot="21367657">
            <a:off x="4664771" y="4630579"/>
            <a:ext cx="520505" cy="800100"/>
          </a:xfrm>
          <a:prstGeom prst="diamond">
            <a:avLst/>
          </a:prstGeom>
          <a:noFill/>
          <a:ln w="38100"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Losange 21">
            <a:extLst>
              <a:ext uri="{FF2B5EF4-FFF2-40B4-BE49-F238E27FC236}">
                <a16:creationId xmlns:a16="http://schemas.microsoft.com/office/drawing/2014/main" id="{CD48D642-16E5-A48B-524B-C4A9082EF3FF}"/>
              </a:ext>
            </a:extLst>
          </p:cNvPr>
          <p:cNvSpPr/>
          <p:nvPr/>
        </p:nvSpPr>
        <p:spPr>
          <a:xfrm>
            <a:off x="3526534" y="3858843"/>
            <a:ext cx="520505" cy="800100"/>
          </a:xfrm>
          <a:prstGeom prst="diamond">
            <a:avLst/>
          </a:prstGeom>
          <a:noFill/>
          <a:ln w="38100"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Losange 22">
            <a:extLst>
              <a:ext uri="{FF2B5EF4-FFF2-40B4-BE49-F238E27FC236}">
                <a16:creationId xmlns:a16="http://schemas.microsoft.com/office/drawing/2014/main" id="{E5C24D0A-21C9-3FF5-54D8-63B098A034E3}"/>
              </a:ext>
            </a:extLst>
          </p:cNvPr>
          <p:cNvSpPr/>
          <p:nvPr/>
        </p:nvSpPr>
        <p:spPr>
          <a:xfrm>
            <a:off x="3266655" y="4644425"/>
            <a:ext cx="1068700" cy="1642764"/>
          </a:xfrm>
          <a:prstGeom prst="diamond">
            <a:avLst/>
          </a:prstGeom>
          <a:noFill/>
          <a:ln w="38100">
            <a:solidFill>
              <a:srgbClr val="66FF6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4793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5" grpId="0" animBg="1"/>
      <p:bldP spid="1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40</Words>
  <Application>Microsoft Office PowerPoint</Application>
  <PresentationFormat>Affichage à l'écran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Webdings</vt:lpstr>
      <vt:lpstr>Thème Office</vt:lpstr>
      <vt:lpstr>Présentation PowerPoint</vt:lpstr>
      <vt:lpstr>Présentation PowerPoint</vt:lpstr>
      <vt:lpstr>Quelles figures géométriques vois-tu ? </vt:lpstr>
      <vt:lpstr>Correction</vt:lpstr>
      <vt:lpstr>Présentation PowerPoint</vt:lpstr>
      <vt:lpstr>Quelles figures géométriques vois-tu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41</cp:revision>
  <dcterms:created xsi:type="dcterms:W3CDTF">2023-02-07T14:55:57Z</dcterms:created>
  <dcterms:modified xsi:type="dcterms:W3CDTF">2025-10-24T16:56:38Z</dcterms:modified>
</cp:coreProperties>
</file>